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21" d="100"/>
          <a:sy n="121" d="100"/>
        </p:scale>
        <p:origin x="-688" y="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EA894-6A85-E84F-B891-A14B1CF38D95}" type="datetimeFigureOut">
              <a:rPr lang="es-ES" smtClean="0"/>
              <a:t>24/06/14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D08AF-D0AD-8245-8D11-769569D8E15C}" type="slidenum">
              <a:rPr lang="es-ES" smtClean="0"/>
              <a:t>‹Nr.›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20440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EA894-6A85-E84F-B891-A14B1CF38D95}" type="datetimeFigureOut">
              <a:rPr lang="es-ES" smtClean="0"/>
              <a:t>24/06/14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D08AF-D0AD-8245-8D11-769569D8E15C}" type="slidenum">
              <a:rPr lang="es-ES" smtClean="0"/>
              <a:t>‹Nr.›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30622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EA894-6A85-E84F-B891-A14B1CF38D95}" type="datetimeFigureOut">
              <a:rPr lang="es-ES" smtClean="0"/>
              <a:t>24/06/14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D08AF-D0AD-8245-8D11-769569D8E15C}" type="slidenum">
              <a:rPr lang="es-ES" smtClean="0"/>
              <a:t>‹Nr.›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63041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EA894-6A85-E84F-B891-A14B1CF38D95}" type="datetimeFigureOut">
              <a:rPr lang="es-ES" smtClean="0"/>
              <a:t>24/06/14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D08AF-D0AD-8245-8D11-769569D8E15C}" type="slidenum">
              <a:rPr lang="es-ES" smtClean="0"/>
              <a:t>‹Nr.›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81679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EA894-6A85-E84F-B891-A14B1CF38D95}" type="datetimeFigureOut">
              <a:rPr lang="es-ES" smtClean="0"/>
              <a:t>24/06/14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D08AF-D0AD-8245-8D11-769569D8E15C}" type="slidenum">
              <a:rPr lang="es-ES" smtClean="0"/>
              <a:t>‹Nr.›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28271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EA894-6A85-E84F-B891-A14B1CF38D95}" type="datetimeFigureOut">
              <a:rPr lang="es-ES" smtClean="0"/>
              <a:t>24/06/14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D08AF-D0AD-8245-8D11-769569D8E15C}" type="slidenum">
              <a:rPr lang="es-ES" smtClean="0"/>
              <a:t>‹Nr.›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30903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EA894-6A85-E84F-B891-A14B1CF38D95}" type="datetimeFigureOut">
              <a:rPr lang="es-ES" smtClean="0"/>
              <a:t>24/06/14</a:t>
            </a:fld>
            <a:endParaRPr lang="es-ES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D08AF-D0AD-8245-8D11-769569D8E15C}" type="slidenum">
              <a:rPr lang="es-ES" smtClean="0"/>
              <a:t>‹Nr.›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90435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EA894-6A85-E84F-B891-A14B1CF38D95}" type="datetimeFigureOut">
              <a:rPr lang="es-ES" smtClean="0"/>
              <a:t>24/06/14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D08AF-D0AD-8245-8D11-769569D8E15C}" type="slidenum">
              <a:rPr lang="es-ES" smtClean="0"/>
              <a:t>‹Nr.›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08629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EA894-6A85-E84F-B891-A14B1CF38D95}" type="datetimeFigureOut">
              <a:rPr lang="es-ES" smtClean="0"/>
              <a:t>24/06/14</a:t>
            </a:fld>
            <a:endParaRPr lang="es-ES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D08AF-D0AD-8245-8D11-769569D8E15C}" type="slidenum">
              <a:rPr lang="es-ES" smtClean="0"/>
              <a:t>‹Nr.›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84316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EA894-6A85-E84F-B891-A14B1CF38D95}" type="datetimeFigureOut">
              <a:rPr lang="es-ES" smtClean="0"/>
              <a:t>24/06/14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D08AF-D0AD-8245-8D11-769569D8E15C}" type="slidenum">
              <a:rPr lang="es-ES" smtClean="0"/>
              <a:t>‹Nr.›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63329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EA894-6A85-E84F-B891-A14B1CF38D95}" type="datetimeFigureOut">
              <a:rPr lang="es-ES" smtClean="0"/>
              <a:t>24/06/14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D08AF-D0AD-8245-8D11-769569D8E15C}" type="slidenum">
              <a:rPr lang="es-ES" smtClean="0"/>
              <a:t>‹Nr.›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12013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7EA894-6A85-E84F-B891-A14B1CF38D95}" type="datetimeFigureOut">
              <a:rPr lang="es-ES" smtClean="0"/>
              <a:t>24/06/14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D08AF-D0AD-8245-8D11-769569D8E15C}" type="slidenum">
              <a:rPr lang="es-ES" smtClean="0"/>
              <a:t>‹Nr.›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83458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2.e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3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ector recto de flecha 9"/>
          <p:cNvCxnSpPr/>
          <p:nvPr/>
        </p:nvCxnSpPr>
        <p:spPr>
          <a:xfrm>
            <a:off x="571500" y="2594716"/>
            <a:ext cx="1869165" cy="0"/>
          </a:xfrm>
          <a:prstGeom prst="straightConnector1">
            <a:avLst/>
          </a:prstGeom>
          <a:ln w="12700">
            <a:solidFill>
              <a:schemeClr val="tx1"/>
            </a:solidFill>
            <a:headEnd type="triangle" w="sm" len="med"/>
            <a:tailEnd type="triangle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290745"/>
              </p:ext>
            </p:extLst>
          </p:nvPr>
        </p:nvGraphicFramePr>
        <p:xfrm>
          <a:off x="571500" y="528962"/>
          <a:ext cx="2667000" cy="1905000"/>
        </p:xfrm>
        <a:graphic>
          <a:graphicData uri="http://schemas.openxmlformats.org/drawingml/2006/table">
            <a:tbl>
              <a:tblPr/>
              <a:tblGrid>
                <a:gridCol w="266700"/>
                <a:gridCol w="266700"/>
                <a:gridCol w="266700"/>
                <a:gridCol w="266700"/>
                <a:gridCol w="266700"/>
                <a:gridCol w="266700"/>
                <a:gridCol w="266700"/>
                <a:gridCol w="266700"/>
                <a:gridCol w="266700"/>
                <a:gridCol w="266700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,5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,5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-,5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-,5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,5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-,5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-,5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-,5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-,5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,5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,5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,5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-,5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-,5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-,5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,5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,5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,5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,5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,5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-,5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,5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,5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,5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-,5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,5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-,5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,5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,5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,5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2,5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CuadroTexto 7"/>
          <p:cNvSpPr txBox="1"/>
          <p:nvPr/>
        </p:nvSpPr>
        <p:spPr>
          <a:xfrm>
            <a:off x="1050622" y="2595058"/>
            <a:ext cx="979755" cy="2616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s-ES" sz="1100" dirty="0" smtClean="0">
                <a:latin typeface="Times New Roman"/>
                <a:cs typeface="Times New Roman"/>
              </a:rPr>
              <a:t>Consolidation</a:t>
            </a:r>
            <a:endParaRPr lang="es-ES" sz="1100" dirty="0">
              <a:latin typeface="Times New Roman"/>
              <a:cs typeface="Times New Roman"/>
            </a:endParaRPr>
          </a:p>
        </p:txBody>
      </p:sp>
      <p:cxnSp>
        <p:nvCxnSpPr>
          <p:cNvPr id="12" name="Conector recto de flecha 11"/>
          <p:cNvCxnSpPr/>
          <p:nvPr/>
        </p:nvCxnSpPr>
        <p:spPr>
          <a:xfrm>
            <a:off x="2440665" y="2594716"/>
            <a:ext cx="797835" cy="0"/>
          </a:xfrm>
          <a:prstGeom prst="straightConnector1">
            <a:avLst/>
          </a:prstGeom>
          <a:ln w="12700">
            <a:solidFill>
              <a:schemeClr val="tx1"/>
            </a:solidFill>
            <a:headEnd type="triangle" w="sm" len="med"/>
            <a:tailEnd type="triangle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CuadroTexto 10"/>
          <p:cNvSpPr txBox="1"/>
          <p:nvPr/>
        </p:nvSpPr>
        <p:spPr>
          <a:xfrm>
            <a:off x="2488113" y="2595058"/>
            <a:ext cx="710451" cy="2616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s-ES" sz="1100" dirty="0" smtClean="0">
                <a:latin typeface="Times New Roman"/>
                <a:cs typeface="Times New Roman"/>
              </a:rPr>
              <a:t>Breakout</a:t>
            </a:r>
            <a:endParaRPr lang="es-ES" sz="1100" dirty="0">
              <a:latin typeface="Times New Roman"/>
              <a:cs typeface="Times New Roman"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0850635"/>
              </p:ext>
            </p:extLst>
          </p:nvPr>
        </p:nvGraphicFramePr>
        <p:xfrm>
          <a:off x="4024294" y="528962"/>
          <a:ext cx="2667000" cy="1905000"/>
        </p:xfrm>
        <a:graphic>
          <a:graphicData uri="http://schemas.openxmlformats.org/drawingml/2006/table">
            <a:tbl>
              <a:tblPr/>
              <a:tblGrid>
                <a:gridCol w="266700"/>
                <a:gridCol w="266700"/>
                <a:gridCol w="266700"/>
                <a:gridCol w="266700"/>
                <a:gridCol w="266700"/>
                <a:gridCol w="266700"/>
                <a:gridCol w="266700"/>
                <a:gridCol w="266700"/>
                <a:gridCol w="266700"/>
                <a:gridCol w="266700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,5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,5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-,5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-,5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,5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-,5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-,5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-,5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-,5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,5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,5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,5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-,5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-,5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-,5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,5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,5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,5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,5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,5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-,5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,5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,5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,5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-,5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,5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-,5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,5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,5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,5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2,5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0607596"/>
              </p:ext>
            </p:extLst>
          </p:nvPr>
        </p:nvGraphicFramePr>
        <p:xfrm>
          <a:off x="571500" y="3222116"/>
          <a:ext cx="2667000" cy="1905000"/>
        </p:xfrm>
        <a:graphic>
          <a:graphicData uri="http://schemas.openxmlformats.org/drawingml/2006/table">
            <a:tbl>
              <a:tblPr/>
              <a:tblGrid>
                <a:gridCol w="266700"/>
                <a:gridCol w="266700"/>
                <a:gridCol w="266700"/>
                <a:gridCol w="266700"/>
                <a:gridCol w="266700"/>
                <a:gridCol w="266700"/>
                <a:gridCol w="266700"/>
                <a:gridCol w="266700"/>
                <a:gridCol w="266700"/>
                <a:gridCol w="266700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,5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,5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-,5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-,5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,5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-,5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-,5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-,5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-,5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,5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,5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,5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-,5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-,5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-,5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,5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,5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,5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,5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,5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-,5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,5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,5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,5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-,5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,5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-,5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,5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,5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,5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r>
                        <a:rPr lang="es-ES" sz="11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2,5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5716630"/>
              </p:ext>
            </p:extLst>
          </p:nvPr>
        </p:nvGraphicFramePr>
        <p:xfrm>
          <a:off x="4024294" y="3093409"/>
          <a:ext cx="2667000" cy="1905000"/>
        </p:xfrm>
        <a:graphic>
          <a:graphicData uri="http://schemas.openxmlformats.org/drawingml/2006/table">
            <a:tbl>
              <a:tblPr/>
              <a:tblGrid>
                <a:gridCol w="266700"/>
                <a:gridCol w="266700"/>
                <a:gridCol w="266700"/>
                <a:gridCol w="266700"/>
                <a:gridCol w="266700"/>
                <a:gridCol w="266700"/>
                <a:gridCol w="266700"/>
                <a:gridCol w="266700"/>
                <a:gridCol w="266700"/>
                <a:gridCol w="266700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-3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-3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-3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-3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-3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-3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-3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-3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-5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-5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-5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-5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-5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-5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-5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-5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-5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-5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-5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-5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-5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-5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-5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-5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-5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-5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-5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-5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-5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-5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-5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-5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-5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-5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-5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-5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-5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-5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-5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73593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2600"/>
            <a:ext cx="9144000" cy="5875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6700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2600"/>
            <a:ext cx="9144000" cy="5875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3060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2600"/>
            <a:ext cx="9144000" cy="5875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2155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2600"/>
            <a:ext cx="9144000" cy="5875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3873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2600"/>
            <a:ext cx="9144000" cy="5875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0623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2600"/>
            <a:ext cx="9144000" cy="5875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7482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2600"/>
            <a:ext cx="9144000" cy="5875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6634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2600"/>
            <a:ext cx="9144000" cy="5875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9054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2600"/>
            <a:ext cx="9144000" cy="5875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4191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2600"/>
            <a:ext cx="9144000" cy="5875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7896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2461802"/>
              </p:ext>
            </p:extLst>
          </p:nvPr>
        </p:nvGraphicFramePr>
        <p:xfrm>
          <a:off x="1369140" y="1375012"/>
          <a:ext cx="2667000" cy="1905000"/>
        </p:xfrm>
        <a:graphic>
          <a:graphicData uri="http://schemas.openxmlformats.org/drawingml/2006/table">
            <a:tbl>
              <a:tblPr/>
              <a:tblGrid>
                <a:gridCol w="266700"/>
                <a:gridCol w="266700"/>
                <a:gridCol w="266700"/>
                <a:gridCol w="266700"/>
                <a:gridCol w="266700"/>
                <a:gridCol w="266700"/>
                <a:gridCol w="266700"/>
                <a:gridCol w="266700"/>
                <a:gridCol w="266700"/>
                <a:gridCol w="266700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,5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,5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-,5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-,5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,5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-,5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-,5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-,5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-,5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,5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,5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,5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-,5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-,5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-,5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,5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,5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,5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,5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,5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-,5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,5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,5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,5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-,5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,5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-,5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,5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,5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,5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2,5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7522149"/>
              </p:ext>
            </p:extLst>
          </p:nvPr>
        </p:nvGraphicFramePr>
        <p:xfrm>
          <a:off x="4821934" y="1375012"/>
          <a:ext cx="2667000" cy="1905000"/>
        </p:xfrm>
        <a:graphic>
          <a:graphicData uri="http://schemas.openxmlformats.org/drawingml/2006/table">
            <a:tbl>
              <a:tblPr/>
              <a:tblGrid>
                <a:gridCol w="266700"/>
                <a:gridCol w="266700"/>
                <a:gridCol w="266700"/>
                <a:gridCol w="266700"/>
                <a:gridCol w="266700"/>
                <a:gridCol w="266700"/>
                <a:gridCol w="266700"/>
                <a:gridCol w="266700"/>
                <a:gridCol w="266700"/>
                <a:gridCol w="266700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</a:t>
                      </a:r>
                      <a:endParaRPr lang="es-ES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5" name="Conector recto 4"/>
          <p:cNvCxnSpPr/>
          <p:nvPr/>
        </p:nvCxnSpPr>
        <p:spPr>
          <a:xfrm>
            <a:off x="4953763" y="1488006"/>
            <a:ext cx="314858" cy="197746"/>
          </a:xfrm>
          <a:prstGeom prst="line">
            <a:avLst/>
          </a:prstGeom>
          <a:ln w="6350" cmpd="sng">
            <a:solidFill>
              <a:schemeClr val="tx1"/>
            </a:solidFill>
            <a:headEnd type="oval" w="sm" len="sm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/>
          <p:cNvCxnSpPr/>
          <p:nvPr/>
        </p:nvCxnSpPr>
        <p:spPr>
          <a:xfrm>
            <a:off x="5268621" y="1685752"/>
            <a:ext cx="251884" cy="408080"/>
          </a:xfrm>
          <a:prstGeom prst="line">
            <a:avLst/>
          </a:prstGeom>
          <a:ln w="6350" cmpd="sng">
            <a:solidFill>
              <a:schemeClr val="tx1"/>
            </a:solidFill>
            <a:headEnd type="oval" w="sm" len="sm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14"/>
          <p:cNvCxnSpPr/>
          <p:nvPr/>
        </p:nvCxnSpPr>
        <p:spPr>
          <a:xfrm>
            <a:off x="5520505" y="2093832"/>
            <a:ext cx="251884" cy="211199"/>
          </a:xfrm>
          <a:prstGeom prst="line">
            <a:avLst/>
          </a:prstGeom>
          <a:ln w="6350" cmpd="sng">
            <a:solidFill>
              <a:schemeClr val="tx1"/>
            </a:solidFill>
            <a:headEnd type="oval" w="sm" len="sm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17"/>
          <p:cNvCxnSpPr/>
          <p:nvPr/>
        </p:nvCxnSpPr>
        <p:spPr>
          <a:xfrm>
            <a:off x="5772389" y="2305031"/>
            <a:ext cx="278342" cy="661265"/>
          </a:xfrm>
          <a:prstGeom prst="line">
            <a:avLst/>
          </a:prstGeom>
          <a:ln w="6350" cmpd="sng">
            <a:solidFill>
              <a:schemeClr val="tx1"/>
            </a:solidFill>
            <a:headEnd type="oval" w="sm" len="sm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21"/>
          <p:cNvCxnSpPr/>
          <p:nvPr/>
        </p:nvCxnSpPr>
        <p:spPr>
          <a:xfrm flipV="1">
            <a:off x="6050731" y="2766867"/>
            <a:ext cx="291571" cy="199429"/>
          </a:xfrm>
          <a:prstGeom prst="line">
            <a:avLst/>
          </a:prstGeom>
          <a:ln w="6350" cmpd="sng">
            <a:solidFill>
              <a:schemeClr val="tx1"/>
            </a:solidFill>
            <a:headEnd type="oval" w="sm" len="sm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cto 24"/>
          <p:cNvCxnSpPr/>
          <p:nvPr/>
        </p:nvCxnSpPr>
        <p:spPr>
          <a:xfrm>
            <a:off x="6342302" y="2766867"/>
            <a:ext cx="238229" cy="388362"/>
          </a:xfrm>
          <a:prstGeom prst="line">
            <a:avLst/>
          </a:prstGeom>
          <a:ln w="6350" cmpd="sng">
            <a:solidFill>
              <a:schemeClr val="tx1"/>
            </a:solidFill>
            <a:headEnd type="oval" w="sm" len="sm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27"/>
          <p:cNvCxnSpPr/>
          <p:nvPr/>
        </p:nvCxnSpPr>
        <p:spPr>
          <a:xfrm flipV="1">
            <a:off x="6580531" y="2577934"/>
            <a:ext cx="241391" cy="577295"/>
          </a:xfrm>
          <a:prstGeom prst="line">
            <a:avLst/>
          </a:prstGeom>
          <a:ln w="6350" cmpd="sng">
            <a:solidFill>
              <a:schemeClr val="tx1"/>
            </a:solidFill>
            <a:headEnd type="oval" w="sm" len="sm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cto 30"/>
          <p:cNvCxnSpPr/>
          <p:nvPr/>
        </p:nvCxnSpPr>
        <p:spPr>
          <a:xfrm>
            <a:off x="6821922" y="2577934"/>
            <a:ext cx="272877" cy="262407"/>
          </a:xfrm>
          <a:prstGeom prst="line">
            <a:avLst/>
          </a:prstGeom>
          <a:ln w="6350" cmpd="sng">
            <a:solidFill>
              <a:schemeClr val="tx1"/>
            </a:solidFill>
            <a:headEnd type="oval" w="sm" len="sm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cto 33"/>
          <p:cNvCxnSpPr/>
          <p:nvPr/>
        </p:nvCxnSpPr>
        <p:spPr>
          <a:xfrm flipV="1">
            <a:off x="7094799" y="2221062"/>
            <a:ext cx="251887" cy="619279"/>
          </a:xfrm>
          <a:prstGeom prst="line">
            <a:avLst/>
          </a:prstGeom>
          <a:ln w="6350" cmpd="sng">
            <a:solidFill>
              <a:schemeClr val="tx1"/>
            </a:solidFill>
            <a:headEnd type="oval" w="sm" len="sm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8" name="Objeto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883012"/>
              </p:ext>
            </p:extLst>
          </p:nvPr>
        </p:nvGraphicFramePr>
        <p:xfrm>
          <a:off x="2526835" y="843930"/>
          <a:ext cx="332484" cy="434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name="EcuaciÛn" r:id="rId3" imgW="165100" imgH="215900" progId="Equation.3">
                  <p:embed/>
                </p:oleObj>
              </mc:Choice>
              <mc:Fallback>
                <p:oleObj name="EcuaciÛn" r:id="rId3" imgW="1651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26835" y="843930"/>
                        <a:ext cx="332484" cy="4347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to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6740933"/>
              </p:ext>
            </p:extLst>
          </p:nvPr>
        </p:nvGraphicFramePr>
        <p:xfrm>
          <a:off x="5975350" y="844550"/>
          <a:ext cx="358775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name="EcuaciÛn" r:id="rId5" imgW="177800" imgH="215900" progId="Equation.3">
                  <p:embed/>
                </p:oleObj>
              </mc:Choice>
              <mc:Fallback>
                <p:oleObj name="EcuaciÛn" r:id="rId5" imgW="1778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975350" y="844550"/>
                        <a:ext cx="358775" cy="433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Tabla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0879913"/>
              </p:ext>
            </p:extLst>
          </p:nvPr>
        </p:nvGraphicFramePr>
        <p:xfrm>
          <a:off x="3084395" y="3836584"/>
          <a:ext cx="2667000" cy="1905000"/>
        </p:xfrm>
        <a:graphic>
          <a:graphicData uri="http://schemas.openxmlformats.org/drawingml/2006/table">
            <a:tbl>
              <a:tblPr/>
              <a:tblGrid>
                <a:gridCol w="266700"/>
                <a:gridCol w="266700"/>
                <a:gridCol w="266700"/>
                <a:gridCol w="266700"/>
                <a:gridCol w="266700"/>
                <a:gridCol w="266700"/>
                <a:gridCol w="266700"/>
                <a:gridCol w="266700"/>
                <a:gridCol w="266700"/>
                <a:gridCol w="266700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,5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,5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,5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,5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50" name="Agrupar 49"/>
          <p:cNvGrpSpPr/>
          <p:nvPr/>
        </p:nvGrpSpPr>
        <p:grpSpPr>
          <a:xfrm>
            <a:off x="3201047" y="3964618"/>
            <a:ext cx="2392923" cy="1667223"/>
            <a:chOff x="5106163" y="1913302"/>
            <a:chExt cx="2392923" cy="1667223"/>
          </a:xfrm>
        </p:grpSpPr>
        <p:cxnSp>
          <p:nvCxnSpPr>
            <p:cNvPr id="41" name="Conector recto 40"/>
            <p:cNvCxnSpPr/>
            <p:nvPr/>
          </p:nvCxnSpPr>
          <p:spPr>
            <a:xfrm>
              <a:off x="5106163" y="1913302"/>
              <a:ext cx="314858" cy="197746"/>
            </a:xfrm>
            <a:prstGeom prst="line">
              <a:avLst/>
            </a:prstGeom>
            <a:ln w="6350" cmpd="sng">
              <a:solidFill>
                <a:schemeClr val="tx1"/>
              </a:solidFill>
              <a:prstDash val="sysDash"/>
              <a:headEnd type="none" w="sm" len="sm"/>
              <a:tailEnd type="non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ector recto 41"/>
            <p:cNvCxnSpPr/>
            <p:nvPr/>
          </p:nvCxnSpPr>
          <p:spPr>
            <a:xfrm>
              <a:off x="5421021" y="2111048"/>
              <a:ext cx="251884" cy="408080"/>
            </a:xfrm>
            <a:prstGeom prst="line">
              <a:avLst/>
            </a:prstGeom>
            <a:ln w="6350" cmpd="sng">
              <a:solidFill>
                <a:schemeClr val="tx1"/>
              </a:solidFill>
              <a:prstDash val="sysDash"/>
              <a:headEnd type="none" w="sm" len="sm"/>
              <a:tailEnd type="non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ector recto 42"/>
            <p:cNvCxnSpPr/>
            <p:nvPr/>
          </p:nvCxnSpPr>
          <p:spPr>
            <a:xfrm>
              <a:off x="5672905" y="2519128"/>
              <a:ext cx="251884" cy="211199"/>
            </a:xfrm>
            <a:prstGeom prst="line">
              <a:avLst/>
            </a:prstGeom>
            <a:ln w="6350" cmpd="sng">
              <a:solidFill>
                <a:schemeClr val="tx1"/>
              </a:solidFill>
              <a:prstDash val="sysDash"/>
              <a:headEnd type="none" w="sm" len="sm"/>
              <a:tailEnd type="non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ector recto 43"/>
            <p:cNvCxnSpPr/>
            <p:nvPr/>
          </p:nvCxnSpPr>
          <p:spPr>
            <a:xfrm>
              <a:off x="5924789" y="2730327"/>
              <a:ext cx="278342" cy="661265"/>
            </a:xfrm>
            <a:prstGeom prst="line">
              <a:avLst/>
            </a:prstGeom>
            <a:ln w="6350" cmpd="sng">
              <a:solidFill>
                <a:schemeClr val="tx1"/>
              </a:solidFill>
              <a:prstDash val="sysDash"/>
              <a:headEnd type="none" w="sm" len="sm"/>
              <a:tailEnd type="non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ector recto 44"/>
            <p:cNvCxnSpPr/>
            <p:nvPr/>
          </p:nvCxnSpPr>
          <p:spPr>
            <a:xfrm flipV="1">
              <a:off x="6203131" y="3192163"/>
              <a:ext cx="291571" cy="199429"/>
            </a:xfrm>
            <a:prstGeom prst="line">
              <a:avLst/>
            </a:prstGeom>
            <a:ln w="6350" cmpd="sng">
              <a:solidFill>
                <a:schemeClr val="tx1"/>
              </a:solidFill>
              <a:prstDash val="sysDash"/>
              <a:headEnd type="none" w="sm" len="sm"/>
              <a:tailEnd type="non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ector recto 45"/>
            <p:cNvCxnSpPr/>
            <p:nvPr/>
          </p:nvCxnSpPr>
          <p:spPr>
            <a:xfrm>
              <a:off x="6494702" y="3192163"/>
              <a:ext cx="238229" cy="388362"/>
            </a:xfrm>
            <a:prstGeom prst="line">
              <a:avLst/>
            </a:prstGeom>
            <a:ln w="6350" cmpd="sng">
              <a:solidFill>
                <a:schemeClr val="tx1"/>
              </a:solidFill>
              <a:prstDash val="sysDash"/>
              <a:headEnd type="none" w="sm" len="sm"/>
              <a:tailEnd type="non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ector recto 46"/>
            <p:cNvCxnSpPr/>
            <p:nvPr/>
          </p:nvCxnSpPr>
          <p:spPr>
            <a:xfrm flipV="1">
              <a:off x="6732931" y="3003230"/>
              <a:ext cx="241391" cy="577295"/>
            </a:xfrm>
            <a:prstGeom prst="line">
              <a:avLst/>
            </a:prstGeom>
            <a:ln w="6350" cmpd="sng">
              <a:solidFill>
                <a:schemeClr val="tx1"/>
              </a:solidFill>
              <a:prstDash val="sysDash"/>
              <a:headEnd type="none" w="sm" len="sm"/>
              <a:tailEnd type="non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ector recto 47"/>
            <p:cNvCxnSpPr/>
            <p:nvPr/>
          </p:nvCxnSpPr>
          <p:spPr>
            <a:xfrm>
              <a:off x="6974322" y="3003230"/>
              <a:ext cx="272877" cy="262407"/>
            </a:xfrm>
            <a:prstGeom prst="line">
              <a:avLst/>
            </a:prstGeom>
            <a:ln w="6350" cmpd="sng">
              <a:solidFill>
                <a:schemeClr val="tx1"/>
              </a:solidFill>
              <a:prstDash val="sysDash"/>
              <a:headEnd type="none" w="sm" len="sm"/>
              <a:tailEnd type="non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ector recto 48"/>
            <p:cNvCxnSpPr/>
            <p:nvPr/>
          </p:nvCxnSpPr>
          <p:spPr>
            <a:xfrm flipV="1">
              <a:off x="7247199" y="2646358"/>
              <a:ext cx="251887" cy="619279"/>
            </a:xfrm>
            <a:prstGeom prst="line">
              <a:avLst/>
            </a:prstGeom>
            <a:ln w="6350" cmpd="sng">
              <a:solidFill>
                <a:schemeClr val="tx1"/>
              </a:solidFill>
              <a:prstDash val="sysDash"/>
              <a:headEnd type="none" w="sm" len="sm"/>
              <a:tailEnd type="non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51" name="Objeto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4569858"/>
              </p:ext>
            </p:extLst>
          </p:nvPr>
        </p:nvGraphicFramePr>
        <p:xfrm>
          <a:off x="4142493" y="3359150"/>
          <a:ext cx="563562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" name="EcuaciÛn" r:id="rId7" imgW="279400" imgH="215900" progId="Equation.3">
                  <p:embed/>
                </p:oleObj>
              </mc:Choice>
              <mc:Fallback>
                <p:oleObj name="EcuaciÛn" r:id="rId7" imgW="2794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142493" y="3359150"/>
                        <a:ext cx="563562" cy="434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3" name="Conector recto de flecha 52"/>
          <p:cNvCxnSpPr/>
          <p:nvPr/>
        </p:nvCxnSpPr>
        <p:spPr>
          <a:xfrm>
            <a:off x="3641851" y="3359150"/>
            <a:ext cx="262382" cy="4349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Conector recto de flecha 53"/>
          <p:cNvCxnSpPr/>
          <p:nvPr/>
        </p:nvCxnSpPr>
        <p:spPr>
          <a:xfrm flipH="1">
            <a:off x="4959196" y="3364606"/>
            <a:ext cx="262382" cy="4349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1992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2600"/>
            <a:ext cx="9144000" cy="5875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0690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/>
          <p:cNvGrpSpPr/>
          <p:nvPr/>
        </p:nvGrpSpPr>
        <p:grpSpPr>
          <a:xfrm>
            <a:off x="0" y="808215"/>
            <a:ext cx="9174788" cy="5196581"/>
            <a:chOff x="0" y="808215"/>
            <a:chExt cx="9174788" cy="5196581"/>
          </a:xfrm>
        </p:grpSpPr>
        <p:pic>
          <p:nvPicPr>
            <p:cNvPr id="3" name="Imagen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808215"/>
              <a:ext cx="9144000" cy="5196581"/>
            </a:xfrm>
            <a:prstGeom prst="rect">
              <a:avLst/>
            </a:prstGeom>
          </p:spPr>
        </p:pic>
        <p:pic>
          <p:nvPicPr>
            <p:cNvPr id="5" name="Imagen 4"/>
            <p:cNvPicPr>
              <a:picLocks noChangeAspect="1"/>
            </p:cNvPicPr>
            <p:nvPr/>
          </p:nvPicPr>
          <p:blipFill>
            <a:blip r:embed="rId3">
              <a:alphaModFix amt="67000"/>
            </a:blip>
            <a:stretch>
              <a:fillRect/>
            </a:stretch>
          </p:blipFill>
          <p:spPr>
            <a:xfrm>
              <a:off x="656368" y="3459194"/>
              <a:ext cx="3683000" cy="1968500"/>
            </a:xfrm>
            <a:prstGeom prst="rect">
              <a:avLst/>
            </a:prstGeom>
          </p:spPr>
        </p:pic>
        <p:cxnSp>
          <p:nvCxnSpPr>
            <p:cNvPr id="7" name="Conector recto de flecha 6"/>
            <p:cNvCxnSpPr/>
            <p:nvPr/>
          </p:nvCxnSpPr>
          <p:spPr>
            <a:xfrm>
              <a:off x="3965522" y="3450058"/>
              <a:ext cx="0" cy="196850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CuadroTexto 7"/>
            <p:cNvSpPr txBox="1"/>
            <p:nvPr/>
          </p:nvSpPr>
          <p:spPr>
            <a:xfrm>
              <a:off x="3687103" y="4263833"/>
              <a:ext cx="556838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s-ES" sz="1200" dirty="0" smtClean="0">
                  <a:latin typeface="Arial"/>
                  <a:cs typeface="Arial"/>
                </a:rPr>
                <a:t>R=48</a:t>
              </a:r>
              <a:endParaRPr lang="es-ES" sz="1200" dirty="0">
                <a:latin typeface="Arial"/>
                <a:cs typeface="Arial"/>
              </a:endParaRPr>
            </a:p>
          </p:txBody>
        </p:sp>
        <p:cxnSp>
          <p:nvCxnSpPr>
            <p:cNvPr id="10" name="Conector recto de flecha 9"/>
            <p:cNvCxnSpPr/>
            <p:nvPr/>
          </p:nvCxnSpPr>
          <p:spPr>
            <a:xfrm flipV="1">
              <a:off x="4423771" y="1964126"/>
              <a:ext cx="0" cy="1918840"/>
            </a:xfrm>
            <a:prstGeom prst="straightConnector1">
              <a:avLst/>
            </a:prstGeom>
            <a:ln w="12700" cmpd="sng">
              <a:solidFill>
                <a:schemeClr val="tx1">
                  <a:lumMod val="75000"/>
                  <a:lumOff val="25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ector recto de flecha 16"/>
            <p:cNvCxnSpPr/>
            <p:nvPr/>
          </p:nvCxnSpPr>
          <p:spPr>
            <a:xfrm>
              <a:off x="4423771" y="3882965"/>
              <a:ext cx="0" cy="994831"/>
            </a:xfrm>
            <a:prstGeom prst="straightConnector1">
              <a:avLst/>
            </a:prstGeom>
            <a:ln w="12700" cmpd="sng">
              <a:solidFill>
                <a:schemeClr val="tx1">
                  <a:lumMod val="75000"/>
                  <a:lumOff val="25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CuadroTexto 23"/>
            <p:cNvSpPr txBox="1"/>
            <p:nvPr/>
          </p:nvSpPr>
          <p:spPr>
            <a:xfrm>
              <a:off x="4423771" y="2016814"/>
              <a:ext cx="44570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200" dirty="0" smtClean="0">
                  <a:latin typeface="Arial"/>
                  <a:cs typeface="Arial"/>
                </a:rPr>
                <a:t>+48</a:t>
              </a:r>
              <a:endParaRPr lang="es-ES" sz="1200" dirty="0">
                <a:latin typeface="Arial"/>
                <a:cs typeface="Arial"/>
              </a:endParaRPr>
            </a:p>
          </p:txBody>
        </p:sp>
        <p:sp>
          <p:nvSpPr>
            <p:cNvPr id="25" name="CuadroTexto 24"/>
            <p:cNvSpPr txBox="1"/>
            <p:nvPr/>
          </p:nvSpPr>
          <p:spPr>
            <a:xfrm>
              <a:off x="4423771" y="4597185"/>
              <a:ext cx="40708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200" dirty="0" smtClean="0">
                  <a:latin typeface="Arial"/>
                  <a:cs typeface="Arial"/>
                </a:rPr>
                <a:t>-24</a:t>
              </a:r>
              <a:endParaRPr lang="es-ES" sz="1200" dirty="0">
                <a:latin typeface="Arial"/>
                <a:cs typeface="Arial"/>
              </a:endParaRPr>
            </a:p>
          </p:txBody>
        </p:sp>
        <p:cxnSp>
          <p:nvCxnSpPr>
            <p:cNvPr id="27" name="Conector recto 26"/>
            <p:cNvCxnSpPr/>
            <p:nvPr/>
          </p:nvCxnSpPr>
          <p:spPr>
            <a:xfrm>
              <a:off x="4423771" y="3898359"/>
              <a:ext cx="4252538" cy="0"/>
            </a:xfrm>
            <a:prstGeom prst="line">
              <a:avLst/>
            </a:prstGeom>
            <a:ln w="12700" cmpd="sng"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CuadroTexto 28"/>
            <p:cNvSpPr txBox="1"/>
            <p:nvPr/>
          </p:nvSpPr>
          <p:spPr>
            <a:xfrm>
              <a:off x="8676309" y="1886009"/>
              <a:ext cx="49847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100" dirty="0" smtClean="0">
                  <a:latin typeface="Arial"/>
                  <a:cs typeface="Arial"/>
                </a:rPr>
                <a:t>9297</a:t>
              </a:r>
              <a:endParaRPr lang="es-ES" sz="1100" dirty="0">
                <a:latin typeface="Arial"/>
                <a:cs typeface="Arial"/>
              </a:endParaRPr>
            </a:p>
          </p:txBody>
        </p:sp>
        <p:cxnSp>
          <p:nvCxnSpPr>
            <p:cNvPr id="30" name="Conector recto 29"/>
            <p:cNvCxnSpPr/>
            <p:nvPr/>
          </p:nvCxnSpPr>
          <p:spPr>
            <a:xfrm>
              <a:off x="4423771" y="1964126"/>
              <a:ext cx="4252538" cy="208"/>
            </a:xfrm>
            <a:prstGeom prst="line">
              <a:avLst/>
            </a:prstGeom>
            <a:ln w="12700" cmpd="sng"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ector recto 34"/>
            <p:cNvCxnSpPr/>
            <p:nvPr/>
          </p:nvCxnSpPr>
          <p:spPr>
            <a:xfrm>
              <a:off x="4423771" y="4874184"/>
              <a:ext cx="4252538" cy="3612"/>
            </a:xfrm>
            <a:prstGeom prst="line">
              <a:avLst/>
            </a:prstGeom>
            <a:ln w="12700" cmpd="sng"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CuadroTexto 38"/>
            <p:cNvSpPr txBox="1"/>
            <p:nvPr/>
          </p:nvSpPr>
          <p:spPr>
            <a:xfrm>
              <a:off x="8676309" y="3754573"/>
              <a:ext cx="49847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100" dirty="0" smtClean="0">
                  <a:latin typeface="Arial"/>
                  <a:cs typeface="Arial"/>
                </a:rPr>
                <a:t>9249</a:t>
              </a:r>
              <a:endParaRPr lang="es-ES" sz="1100" dirty="0">
                <a:latin typeface="Arial"/>
                <a:cs typeface="Arial"/>
              </a:endParaRPr>
            </a:p>
          </p:txBody>
        </p:sp>
        <p:sp>
          <p:nvSpPr>
            <p:cNvPr id="40" name="CuadroTexto 39"/>
            <p:cNvSpPr txBox="1"/>
            <p:nvPr/>
          </p:nvSpPr>
          <p:spPr>
            <a:xfrm>
              <a:off x="8676309" y="4745452"/>
              <a:ext cx="49847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100" dirty="0" smtClean="0">
                  <a:latin typeface="Arial"/>
                  <a:cs typeface="Arial"/>
                </a:rPr>
                <a:t>9225</a:t>
              </a:r>
              <a:endParaRPr lang="es-ES" sz="1100" dirty="0">
                <a:latin typeface="Arial"/>
                <a:cs typeface="Arial"/>
              </a:endParaRPr>
            </a:p>
          </p:txBody>
        </p:sp>
        <p:sp>
          <p:nvSpPr>
            <p:cNvPr id="44" name="CuadroTexto 43"/>
            <p:cNvSpPr txBox="1"/>
            <p:nvPr/>
          </p:nvSpPr>
          <p:spPr>
            <a:xfrm>
              <a:off x="6107868" y="1711594"/>
              <a:ext cx="73777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200" dirty="0" smtClean="0">
                  <a:latin typeface="Arial"/>
                  <a:cs typeface="Arial"/>
                </a:rPr>
                <a:t>TP level</a:t>
              </a:r>
              <a:endParaRPr lang="es-ES" sz="1200" dirty="0">
                <a:latin typeface="Arial"/>
                <a:cs typeface="Arial"/>
              </a:endParaRPr>
            </a:p>
          </p:txBody>
        </p:sp>
        <p:sp>
          <p:nvSpPr>
            <p:cNvPr id="45" name="CuadroTexto 44"/>
            <p:cNvSpPr txBox="1"/>
            <p:nvPr/>
          </p:nvSpPr>
          <p:spPr>
            <a:xfrm>
              <a:off x="6107868" y="4597185"/>
              <a:ext cx="72643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200" dirty="0" smtClean="0">
                  <a:latin typeface="Arial"/>
                  <a:cs typeface="Arial"/>
                </a:rPr>
                <a:t>SL level</a:t>
              </a:r>
              <a:endParaRPr lang="es-ES" sz="1200" dirty="0">
                <a:latin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648538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2600"/>
            <a:ext cx="9144000" cy="5875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7820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2600"/>
            <a:ext cx="9144000" cy="5875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6264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2600"/>
            <a:ext cx="9144000" cy="5875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971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2600"/>
            <a:ext cx="9144000" cy="5875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2553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2600"/>
            <a:ext cx="9144000" cy="5875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0950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2600"/>
            <a:ext cx="9144000" cy="5875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39061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947</Words>
  <Application>Microsoft Macintosh PowerPoint</Application>
  <PresentationFormat>Presentación en pantalla (4:3)</PresentationFormat>
  <Paragraphs>620</Paragraphs>
  <Slides>20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2" baseType="lpstr">
      <vt:lpstr>Tema de Office</vt:lpstr>
      <vt:lpstr>EcuaciÛn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upv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franciscoguijarro guijarro</dc:creator>
  <cp:lastModifiedBy>Francisco Guijarro</cp:lastModifiedBy>
  <cp:revision>24</cp:revision>
  <dcterms:created xsi:type="dcterms:W3CDTF">2014-02-26T17:31:55Z</dcterms:created>
  <dcterms:modified xsi:type="dcterms:W3CDTF">2014-06-24T16:34:00Z</dcterms:modified>
</cp:coreProperties>
</file>