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558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6CD6-7BF7-4795-B7F0-3AF8016BBD9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8630-07FD-4638-A1A4-7C1C97CD26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6CD6-7BF7-4795-B7F0-3AF8016BBD9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8630-07FD-4638-A1A4-7C1C97CD26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6CD6-7BF7-4795-B7F0-3AF8016BBD9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8630-07FD-4638-A1A4-7C1C97CD26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6CD6-7BF7-4795-B7F0-3AF8016BBD9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8630-07FD-4638-A1A4-7C1C97CD26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6CD6-7BF7-4795-B7F0-3AF8016BBD9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8630-07FD-4638-A1A4-7C1C97CD26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6CD6-7BF7-4795-B7F0-3AF8016BBD9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8630-07FD-4638-A1A4-7C1C97CD26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6CD6-7BF7-4795-B7F0-3AF8016BBD9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8630-07FD-4638-A1A4-7C1C97CD26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6CD6-7BF7-4795-B7F0-3AF8016BBD9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8630-07FD-4638-A1A4-7C1C97CD26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6CD6-7BF7-4795-B7F0-3AF8016BBD9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8630-07FD-4638-A1A4-7C1C97CD26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6CD6-7BF7-4795-B7F0-3AF8016BBD9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8630-07FD-4638-A1A4-7C1C97CD26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6CD6-7BF7-4795-B7F0-3AF8016BBD9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8630-07FD-4638-A1A4-7C1C97CD26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66CD6-7BF7-4795-B7F0-3AF8016BBD9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A8630-07FD-4638-A1A4-7C1C97CD26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39258" t="21973" r="16797" b="15771"/>
          <a:stretch>
            <a:fillRect/>
          </a:stretch>
        </p:blipFill>
        <p:spPr bwMode="auto">
          <a:xfrm>
            <a:off x="1714480" y="-1"/>
            <a:ext cx="5929354" cy="6719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univalle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Claudia Amezquita</dc:creator>
  <cp:lastModifiedBy>Claudia Amezquita</cp:lastModifiedBy>
  <cp:revision>46</cp:revision>
  <dcterms:created xsi:type="dcterms:W3CDTF">2011-02-15T13:54:58Z</dcterms:created>
  <dcterms:modified xsi:type="dcterms:W3CDTF">2011-07-08T15:57:57Z</dcterms:modified>
</cp:coreProperties>
</file>