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558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6CD6-7BF7-4795-B7F0-3AF8016BBD95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8630-07FD-4638-A1A4-7C1C97CD26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6CD6-7BF7-4795-B7F0-3AF8016BBD95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8630-07FD-4638-A1A4-7C1C97CD26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6CD6-7BF7-4795-B7F0-3AF8016BBD95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8630-07FD-4638-A1A4-7C1C97CD26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6CD6-7BF7-4795-B7F0-3AF8016BBD95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8630-07FD-4638-A1A4-7C1C97CD26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6CD6-7BF7-4795-B7F0-3AF8016BBD95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8630-07FD-4638-A1A4-7C1C97CD26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6CD6-7BF7-4795-B7F0-3AF8016BBD95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8630-07FD-4638-A1A4-7C1C97CD26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6CD6-7BF7-4795-B7F0-3AF8016BBD95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8630-07FD-4638-A1A4-7C1C97CD26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6CD6-7BF7-4795-B7F0-3AF8016BBD95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8630-07FD-4638-A1A4-7C1C97CD26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6CD6-7BF7-4795-B7F0-3AF8016BBD95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8630-07FD-4638-A1A4-7C1C97CD26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6CD6-7BF7-4795-B7F0-3AF8016BBD95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8630-07FD-4638-A1A4-7C1C97CD26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6CD6-7BF7-4795-B7F0-3AF8016BBD95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8630-07FD-4638-A1A4-7C1C97CD26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66CD6-7BF7-4795-B7F0-3AF8016BBD95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A8630-07FD-4638-A1A4-7C1C97CD26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18 Grupo"/>
          <p:cNvGrpSpPr/>
          <p:nvPr/>
        </p:nvGrpSpPr>
        <p:grpSpPr>
          <a:xfrm>
            <a:off x="350570" y="59272"/>
            <a:ext cx="8221958" cy="6798728"/>
            <a:chOff x="50511" y="59272"/>
            <a:chExt cx="8221958" cy="6798728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11719" t="12076" r="10155" b="12445"/>
            <a:stretch>
              <a:fillRect/>
            </a:stretch>
          </p:blipFill>
          <p:spPr bwMode="auto">
            <a:xfrm>
              <a:off x="642910" y="4857760"/>
              <a:ext cx="1526400" cy="190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" name="3 CuadroTexto"/>
            <p:cNvSpPr txBox="1"/>
            <p:nvPr/>
          </p:nvSpPr>
          <p:spPr>
            <a:xfrm rot="16200000">
              <a:off x="-745756" y="5612234"/>
              <a:ext cx="20717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200" b="1" dirty="0" smtClean="0">
                  <a:latin typeface="Arial" pitchFamily="34" charset="0"/>
                  <a:cs typeface="Arial" pitchFamily="34" charset="0"/>
                </a:rPr>
                <a:t>Densidad poblacional</a:t>
              </a:r>
              <a:endParaRPr lang="en-US" sz="12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4 CuadroTexto"/>
            <p:cNvSpPr txBox="1"/>
            <p:nvPr/>
          </p:nvSpPr>
          <p:spPr>
            <a:xfrm rot="16200000">
              <a:off x="-754508" y="3376765"/>
              <a:ext cx="20717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200" b="1" dirty="0" smtClean="0">
                  <a:latin typeface="Arial" pitchFamily="34" charset="0"/>
                  <a:cs typeface="Arial" pitchFamily="34" charset="0"/>
                </a:rPr>
                <a:t>Mapa de Integridad por Calidad de Agua</a:t>
              </a:r>
              <a:endParaRPr lang="en-US" sz="12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5 CuadroTexto"/>
            <p:cNvSpPr txBox="1"/>
            <p:nvPr/>
          </p:nvSpPr>
          <p:spPr>
            <a:xfrm rot="16200000">
              <a:off x="-683070" y="1233625"/>
              <a:ext cx="20717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200" b="1" dirty="0" smtClean="0">
                  <a:latin typeface="Arial" pitchFamily="34" charset="0"/>
                  <a:cs typeface="Arial" pitchFamily="34" charset="0"/>
                </a:rPr>
                <a:t>Mapa de Integridad Física e Hidráulica</a:t>
              </a:r>
              <a:endParaRPr lang="en-US" sz="12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11719" t="12077" r="10156" b="12445"/>
            <a:stretch>
              <a:fillRect/>
            </a:stretch>
          </p:blipFill>
          <p:spPr bwMode="auto">
            <a:xfrm>
              <a:off x="616708" y="2714620"/>
              <a:ext cx="1526400" cy="190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8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 l="11719" t="12077" r="10156" b="12445"/>
            <a:stretch>
              <a:fillRect/>
            </a:stretch>
          </p:blipFill>
          <p:spPr bwMode="auto">
            <a:xfrm>
              <a:off x="642910" y="571480"/>
              <a:ext cx="1526400" cy="190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" name="8 CuadroTexto"/>
            <p:cNvSpPr txBox="1"/>
            <p:nvPr/>
          </p:nvSpPr>
          <p:spPr>
            <a:xfrm>
              <a:off x="1643042" y="59272"/>
              <a:ext cx="51435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b="1" dirty="0" smtClean="0">
                  <a:latin typeface="Arial" pitchFamily="34" charset="0"/>
                  <a:cs typeface="Arial" pitchFamily="34" charset="0"/>
                </a:rPr>
                <a:t>Mapa Final de vulnerabilidad en la Red Baja</a:t>
              </a:r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2214546" y="1285860"/>
              <a:ext cx="571504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s-ES" sz="1200" b="1" dirty="0" smtClean="0">
                  <a:latin typeface="Arial" pitchFamily="34" charset="0"/>
                  <a:cs typeface="Arial" pitchFamily="34" charset="0"/>
                </a:rPr>
                <a:t>40 %</a:t>
              </a:r>
              <a:endParaRPr lang="en-US" sz="12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2214546" y="3509191"/>
              <a:ext cx="571504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s-ES" sz="1200" b="1" dirty="0" smtClean="0">
                  <a:latin typeface="Arial" pitchFamily="34" charset="0"/>
                  <a:cs typeface="Arial" pitchFamily="34" charset="0"/>
                </a:rPr>
                <a:t>40 %</a:t>
              </a:r>
              <a:endParaRPr lang="en-US" sz="12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2214546" y="5652331"/>
              <a:ext cx="571504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s-ES" sz="1200" b="1" dirty="0" smtClean="0">
                  <a:latin typeface="Arial" pitchFamily="34" charset="0"/>
                  <a:cs typeface="Arial" pitchFamily="34" charset="0"/>
                </a:rPr>
                <a:t>20 %</a:t>
              </a:r>
              <a:endParaRPr lang="en-US" sz="12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7" name="16 Grupo"/>
            <p:cNvGrpSpPr/>
            <p:nvPr/>
          </p:nvGrpSpPr>
          <p:grpSpPr>
            <a:xfrm>
              <a:off x="3071802" y="357166"/>
              <a:ext cx="5200667" cy="6500834"/>
              <a:chOff x="3071802" y="357166"/>
              <a:chExt cx="5200667" cy="6500834"/>
            </a:xfrm>
          </p:grpSpPr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 l="11719" t="12077" r="10155" b="12445"/>
              <a:stretch>
                <a:fillRect/>
              </a:stretch>
            </p:blipFill>
            <p:spPr bwMode="auto">
              <a:xfrm>
                <a:off x="3071802" y="357166"/>
                <a:ext cx="5200667" cy="65008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14" name="13 CuadroTexto"/>
              <p:cNvSpPr txBox="1"/>
              <p:nvPr/>
            </p:nvSpPr>
            <p:spPr>
              <a:xfrm>
                <a:off x="5429256" y="524184"/>
                <a:ext cx="785818" cy="2308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s-ES_tradnl" sz="900" b="1" dirty="0" smtClean="0">
                    <a:latin typeface="Arial" pitchFamily="34" charset="0"/>
                    <a:cs typeface="Arial" pitchFamily="34" charset="0"/>
                  </a:rPr>
                  <a:t>Yumbo</a:t>
                </a:r>
                <a:endParaRPr lang="es-ES_tradnl" sz="9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" name="14 CuadroTexto"/>
              <p:cNvSpPr txBox="1"/>
              <p:nvPr/>
            </p:nvSpPr>
            <p:spPr>
              <a:xfrm>
                <a:off x="7358082" y="1142984"/>
                <a:ext cx="785818" cy="2308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s-ES_tradnl" sz="900" b="1" dirty="0" smtClean="0">
                    <a:latin typeface="Arial" pitchFamily="34" charset="0"/>
                    <a:cs typeface="Arial" pitchFamily="34" charset="0"/>
                  </a:rPr>
                  <a:t>Palmira</a:t>
                </a:r>
                <a:endParaRPr lang="es-ES_tradnl" sz="9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" name="15 CuadroTexto"/>
              <p:cNvSpPr txBox="1"/>
              <p:nvPr/>
            </p:nvSpPr>
            <p:spPr>
              <a:xfrm rot="16200000">
                <a:off x="7349823" y="3349303"/>
                <a:ext cx="1071569" cy="2308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s-ES_tradnl" sz="900" b="1" dirty="0" smtClean="0">
                    <a:latin typeface="Arial" pitchFamily="34" charset="0"/>
                    <a:cs typeface="Arial" pitchFamily="34" charset="0"/>
                  </a:rPr>
                  <a:t>Candelaria</a:t>
                </a:r>
                <a:endParaRPr lang="es-ES_tradnl" sz="9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18" name="17 CuadroTexto"/>
          <p:cNvSpPr txBox="1"/>
          <p:nvPr/>
        </p:nvSpPr>
        <p:spPr>
          <a:xfrm>
            <a:off x="6357950" y="5285258"/>
            <a:ext cx="1428760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_tradnl" sz="700" b="1" dirty="0" smtClean="0">
                <a:latin typeface="Arial" pitchFamily="34" charset="0"/>
                <a:cs typeface="Arial" pitchFamily="34" charset="0"/>
              </a:rPr>
              <a:t>  PORCENTAJES (%)</a:t>
            </a:r>
            <a:endParaRPr lang="es-ES_tradnl" sz="7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35</Words>
  <Application>Microsoft Office PowerPoint</Application>
  <PresentationFormat>Presentación en pantalla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univalle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Claudia Amezquita</dc:creator>
  <cp:lastModifiedBy>Claudia Amezquita</cp:lastModifiedBy>
  <cp:revision>47</cp:revision>
  <dcterms:created xsi:type="dcterms:W3CDTF">2011-02-15T13:54:58Z</dcterms:created>
  <dcterms:modified xsi:type="dcterms:W3CDTF">2011-07-08T16:21:49Z</dcterms:modified>
</cp:coreProperties>
</file>