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286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D29F-CD1B-497C-8A5B-D258501634BF}" type="datetimeFigureOut">
              <a:rPr lang="es-ES" smtClean="0"/>
              <a:t>21/07/2011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126B-8FB9-496D-A792-321DF884A4A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D29F-CD1B-497C-8A5B-D258501634BF}" type="datetimeFigureOut">
              <a:rPr lang="es-ES" smtClean="0"/>
              <a:t>21/07/2011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126B-8FB9-496D-A792-321DF884A4A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D29F-CD1B-497C-8A5B-D258501634BF}" type="datetimeFigureOut">
              <a:rPr lang="es-ES" smtClean="0"/>
              <a:t>21/07/2011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126B-8FB9-496D-A792-321DF884A4A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D29F-CD1B-497C-8A5B-D258501634BF}" type="datetimeFigureOut">
              <a:rPr lang="es-ES" smtClean="0"/>
              <a:t>21/07/2011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126B-8FB9-496D-A792-321DF884A4A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D29F-CD1B-497C-8A5B-D258501634BF}" type="datetimeFigureOut">
              <a:rPr lang="es-ES" smtClean="0"/>
              <a:t>21/07/2011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126B-8FB9-496D-A792-321DF884A4A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D29F-CD1B-497C-8A5B-D258501634BF}" type="datetimeFigureOut">
              <a:rPr lang="es-ES" smtClean="0"/>
              <a:t>21/07/2011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126B-8FB9-496D-A792-321DF884A4A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D29F-CD1B-497C-8A5B-D258501634BF}" type="datetimeFigureOut">
              <a:rPr lang="es-ES" smtClean="0"/>
              <a:t>21/07/2011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126B-8FB9-496D-A792-321DF884A4A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D29F-CD1B-497C-8A5B-D258501634BF}" type="datetimeFigureOut">
              <a:rPr lang="es-ES" smtClean="0"/>
              <a:t>21/07/2011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126B-8FB9-496D-A792-321DF884A4A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D29F-CD1B-497C-8A5B-D258501634BF}" type="datetimeFigureOut">
              <a:rPr lang="es-ES" smtClean="0"/>
              <a:t>21/07/2011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126B-8FB9-496D-A792-321DF884A4A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D29F-CD1B-497C-8A5B-D258501634BF}" type="datetimeFigureOut">
              <a:rPr lang="es-ES" smtClean="0"/>
              <a:t>21/07/2011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126B-8FB9-496D-A792-321DF884A4A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D29F-CD1B-497C-8A5B-D258501634BF}" type="datetimeFigureOut">
              <a:rPr lang="es-ES" smtClean="0"/>
              <a:t>21/07/2011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4126B-8FB9-496D-A792-321DF884A4A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FD29F-CD1B-497C-8A5B-D258501634BF}" type="datetimeFigureOut">
              <a:rPr lang="es-ES" smtClean="0"/>
              <a:t>21/07/2011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4126B-8FB9-496D-A792-321DF884A4A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 redondeado"/>
          <p:cNvSpPr/>
          <p:nvPr/>
        </p:nvSpPr>
        <p:spPr>
          <a:xfrm>
            <a:off x="2123728" y="4221088"/>
            <a:ext cx="6120680" cy="252028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3810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 smtClean="0">
                <a:solidFill>
                  <a:schemeClr val="tx1"/>
                </a:solidFill>
              </a:rPr>
              <a:t>DISCRECIONALIDAD GERENCIAL</a:t>
            </a:r>
          </a:p>
          <a:p>
            <a:pPr algn="ctr"/>
            <a:r>
              <a:rPr lang="es-ES" sz="2000" dirty="0" smtClean="0">
                <a:solidFill>
                  <a:schemeClr val="tx1"/>
                </a:solidFill>
              </a:rPr>
              <a:t>Focalización: Equipo Directivo</a:t>
            </a:r>
          </a:p>
          <a:p>
            <a:pPr algn="ctr"/>
            <a:r>
              <a:rPr lang="es-ES" sz="3200" b="1" dirty="0">
                <a:solidFill>
                  <a:schemeClr val="tx1"/>
                </a:solidFill>
              </a:rPr>
              <a:t>+</a:t>
            </a:r>
            <a:endParaRPr lang="es-ES" sz="3200" b="1" dirty="0" smtClean="0">
              <a:solidFill>
                <a:schemeClr val="tx1"/>
              </a:solidFill>
            </a:endParaRPr>
          </a:p>
          <a:p>
            <a:pPr algn="ctr"/>
            <a:r>
              <a:rPr lang="es-ES" sz="2800" dirty="0" smtClean="0">
                <a:solidFill>
                  <a:schemeClr val="tx1"/>
                </a:solidFill>
              </a:rPr>
              <a:t>STAKEHOLDER</a:t>
            </a:r>
          </a:p>
          <a:p>
            <a:pPr algn="ctr"/>
            <a:r>
              <a:rPr lang="es-ES" sz="2400" dirty="0" smtClean="0">
                <a:solidFill>
                  <a:schemeClr val="tx1"/>
                </a:solidFill>
              </a:rPr>
              <a:t>Focalización: Creación Valor </a:t>
            </a:r>
            <a:r>
              <a:rPr lang="es-ES" sz="2400" dirty="0" err="1" smtClean="0">
                <a:solidFill>
                  <a:schemeClr val="tx1"/>
                </a:solidFill>
              </a:rPr>
              <a:t>Stakeholder</a:t>
            </a:r>
            <a:endParaRPr lang="es-ES" sz="2400" dirty="0">
              <a:solidFill>
                <a:schemeClr val="tx1"/>
              </a:solidFill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467544" y="116632"/>
            <a:ext cx="7776864" cy="386104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404664"/>
            <a:ext cx="4536504" cy="864096"/>
          </a:xfrm>
          <a:ln w="28575">
            <a:solidFill>
              <a:schemeClr val="tx1">
                <a:lumMod val="85000"/>
                <a:lumOff val="15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es-ES" sz="2400" dirty="0" smtClean="0">
                <a:solidFill>
                  <a:schemeClr val="tx1"/>
                </a:solidFill>
              </a:rPr>
              <a:t>ENFOQUE DEL POSICIONAMIENTO</a:t>
            </a:r>
          </a:p>
          <a:p>
            <a:r>
              <a:rPr lang="es-ES" sz="2400" dirty="0" smtClean="0">
                <a:solidFill>
                  <a:schemeClr val="tx1"/>
                </a:solidFill>
              </a:rPr>
              <a:t>Focalización: Competencia</a:t>
            </a:r>
            <a:endParaRPr lang="es-ES" sz="2400" dirty="0">
              <a:solidFill>
                <a:schemeClr val="tx1"/>
              </a:solidFill>
            </a:endParaRP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1115616" y="1628800"/>
            <a:ext cx="5112568" cy="864096"/>
          </a:xfrm>
          <a:prstGeom prst="rect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ENFOQUE DE</a:t>
            </a:r>
            <a:r>
              <a:rPr kumimoji="0" lang="es-E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ORIENTACIÓN AL CLIENTE</a:t>
            </a:r>
            <a:endParaRPr kumimoji="0" lang="es-E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Focalización: Demanda</a:t>
            </a: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2555776" y="2708920"/>
            <a:ext cx="5400600" cy="864096"/>
          </a:xfrm>
          <a:prstGeom prst="rect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ENFOQUE DE LOS RECURSOS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Focalización:</a:t>
            </a:r>
            <a:r>
              <a:rPr kumimoji="0" lang="es-E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Heterogeneidad Empresarial</a:t>
            </a:r>
            <a:endParaRPr kumimoji="0" lang="es-E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6 Flecha abajo"/>
          <p:cNvSpPr/>
          <p:nvPr/>
        </p:nvSpPr>
        <p:spPr>
          <a:xfrm>
            <a:off x="2915816" y="1268760"/>
            <a:ext cx="432048" cy="288032"/>
          </a:xfrm>
          <a:prstGeom prst="down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Flecha abajo"/>
          <p:cNvSpPr/>
          <p:nvPr/>
        </p:nvSpPr>
        <p:spPr>
          <a:xfrm>
            <a:off x="4283968" y="3573016"/>
            <a:ext cx="1512168" cy="936104"/>
          </a:xfrm>
          <a:prstGeom prst="down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Flecha abajo"/>
          <p:cNvSpPr/>
          <p:nvPr/>
        </p:nvSpPr>
        <p:spPr>
          <a:xfrm>
            <a:off x="3707904" y="2492896"/>
            <a:ext cx="432048" cy="288032"/>
          </a:xfrm>
          <a:prstGeom prst="down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35</Words>
  <Application>Microsoft Office PowerPoint</Application>
  <PresentationFormat>Presentación en pantalla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UPV-EHU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egpsarul</dc:creator>
  <cp:lastModifiedBy>egpsarul</cp:lastModifiedBy>
  <cp:revision>1</cp:revision>
  <dcterms:created xsi:type="dcterms:W3CDTF">2011-07-21T09:58:55Z</dcterms:created>
  <dcterms:modified xsi:type="dcterms:W3CDTF">2011-07-21T10:07:52Z</dcterms:modified>
</cp:coreProperties>
</file>