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93E59-B161-4794-969F-9EDD9233D6A0}" type="datetimeFigureOut">
              <a:rPr lang="es-ES" smtClean="0"/>
              <a:t>22/07/2011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3AD2-5271-4935-B15F-5D6217006CB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125" y="477838"/>
            <a:ext cx="8540750" cy="592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egpsarul</dc:creator>
  <cp:lastModifiedBy>egpsarul</cp:lastModifiedBy>
  <cp:revision>1</cp:revision>
  <dcterms:created xsi:type="dcterms:W3CDTF">2011-07-22T07:59:21Z</dcterms:created>
  <dcterms:modified xsi:type="dcterms:W3CDTF">2011-07-22T08:00:27Z</dcterms:modified>
</cp:coreProperties>
</file>